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5" r:id="rId8"/>
    <p:sldId id="266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26E7-12E0-4900-A848-01510CD28AAC}" type="datetimeFigureOut">
              <a:rPr lang="tr-TR" smtClean="0"/>
              <a:t>15.09.2020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E2B413E-7098-4ECE-966B-74D1D7E6D0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3747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26E7-12E0-4900-A848-01510CD28AAC}" type="datetimeFigureOut">
              <a:rPr lang="tr-TR" smtClean="0"/>
              <a:t>15.09.2020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2B413E-7098-4ECE-966B-74D1D7E6D0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4377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26E7-12E0-4900-A848-01510CD28AAC}" type="datetimeFigureOut">
              <a:rPr lang="tr-TR" smtClean="0"/>
              <a:t>15.09.2020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2B413E-7098-4ECE-966B-74D1D7E6D091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8105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26E7-12E0-4900-A848-01510CD28AAC}" type="datetimeFigureOut">
              <a:rPr lang="tr-TR" smtClean="0"/>
              <a:t>15.09.2020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2B413E-7098-4ECE-966B-74D1D7E6D0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058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26E7-12E0-4900-A848-01510CD28AAC}" type="datetimeFigureOut">
              <a:rPr lang="tr-TR" smtClean="0"/>
              <a:t>15.09.2020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2B413E-7098-4ECE-966B-74D1D7E6D091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7530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26E7-12E0-4900-A848-01510CD28AAC}" type="datetimeFigureOut">
              <a:rPr lang="tr-TR" smtClean="0"/>
              <a:t>15.09.2020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2B413E-7098-4ECE-966B-74D1D7E6D0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62842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26E7-12E0-4900-A848-01510CD28AAC}" type="datetimeFigureOut">
              <a:rPr lang="tr-TR" smtClean="0"/>
              <a:t>15.09.2020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B413E-7098-4ECE-966B-74D1D7E6D0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6699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26E7-12E0-4900-A848-01510CD28AAC}" type="datetimeFigureOut">
              <a:rPr lang="tr-TR" smtClean="0"/>
              <a:t>15.09.2020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B413E-7098-4ECE-966B-74D1D7E6D0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803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26E7-12E0-4900-A848-01510CD28AAC}" type="datetimeFigureOut">
              <a:rPr lang="tr-TR" smtClean="0"/>
              <a:t>15.09.2020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B413E-7098-4ECE-966B-74D1D7E6D0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0663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26E7-12E0-4900-A848-01510CD28AAC}" type="datetimeFigureOut">
              <a:rPr lang="tr-TR" smtClean="0"/>
              <a:t>15.09.2020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2B413E-7098-4ECE-966B-74D1D7E6D0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4493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26E7-12E0-4900-A848-01510CD28AAC}" type="datetimeFigureOut">
              <a:rPr lang="tr-TR" smtClean="0"/>
              <a:t>15.09.2020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E2B413E-7098-4ECE-966B-74D1D7E6D0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4849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26E7-12E0-4900-A848-01510CD28AAC}" type="datetimeFigureOut">
              <a:rPr lang="tr-TR" smtClean="0"/>
              <a:t>15.09.2020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E2B413E-7098-4ECE-966B-74D1D7E6D0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574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26E7-12E0-4900-A848-01510CD28AAC}" type="datetimeFigureOut">
              <a:rPr lang="tr-TR" smtClean="0"/>
              <a:t>15.09.2020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B413E-7098-4ECE-966B-74D1D7E6D0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3517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26E7-12E0-4900-A848-01510CD28AAC}" type="datetimeFigureOut">
              <a:rPr lang="tr-TR" smtClean="0"/>
              <a:t>15.09.2020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B413E-7098-4ECE-966B-74D1D7E6D0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9190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26E7-12E0-4900-A848-01510CD28AAC}" type="datetimeFigureOut">
              <a:rPr lang="tr-TR" smtClean="0"/>
              <a:t>15.09.2020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B413E-7098-4ECE-966B-74D1D7E6D0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957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426E7-12E0-4900-A848-01510CD28AAC}" type="datetimeFigureOut">
              <a:rPr lang="tr-TR" smtClean="0"/>
              <a:t>15.09.2020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2B413E-7098-4ECE-966B-74D1D7E6D0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3720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426E7-12E0-4900-A848-01510CD28AAC}" type="datetimeFigureOut">
              <a:rPr lang="tr-TR" smtClean="0"/>
              <a:t>15.09.2020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E2B413E-7098-4ECE-966B-74D1D7E6D0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127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ARSUZ KARAHÜSEYİNLİ İMAM HATİP ORTAOKULU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754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Karahüseyinli</a:t>
            </a:r>
            <a:r>
              <a:rPr lang="tr-TR" dirty="0" smtClean="0"/>
              <a:t> İmam Hatip Ortaokulu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2133600"/>
            <a:ext cx="7812432" cy="3778250"/>
          </a:xfrm>
        </p:spPr>
      </p:pic>
    </p:spTree>
    <p:extLst>
      <p:ext uri="{BB962C8B-B14F-4D97-AF65-F5344CB8AC3E}">
        <p14:creationId xmlns:p14="http://schemas.microsoft.com/office/powerpoint/2010/main" val="180748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Karahüseyinli</a:t>
            </a:r>
            <a:r>
              <a:rPr lang="tr-TR" dirty="0" smtClean="0"/>
              <a:t> İmam Hatip Ortaokulu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   </a:t>
            </a:r>
            <a:r>
              <a:rPr lang="tr-TR" sz="3200" dirty="0"/>
              <a:t>Okulumuz 2019-2020 eğitim öğretim yılında faaliyete başlamıştır. Kurucu müdürümüz Abdullah </a:t>
            </a:r>
            <a:r>
              <a:rPr lang="tr-TR" sz="3200" dirty="0" err="1"/>
              <a:t>ÇALIŞIR’dır</a:t>
            </a:r>
            <a:r>
              <a:rPr lang="tr-TR" sz="3200" dirty="0"/>
              <a:t>. Okulumuz bir şube olarak eğitim öğretime başlayıp 2020-2021 eğitim öğretim yılında toplam iki şube olarak faaliyetine devam etmektedir.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208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Karahüseyinli</a:t>
            </a:r>
            <a:r>
              <a:rPr lang="tr-TR" dirty="0" smtClean="0"/>
              <a:t> İmam Hatip Ortaokulu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   </a:t>
            </a:r>
            <a:r>
              <a:rPr lang="tr-TR" sz="3200" dirty="0"/>
              <a:t>Okulumuz </a:t>
            </a:r>
            <a:r>
              <a:rPr lang="tr-TR" sz="3200" dirty="0" smtClean="0"/>
              <a:t>iki derslik ve bir 5.sınıf bir de 6. sınıf olmak üzere iki şubeden oluşmaktadır.</a:t>
            </a:r>
            <a:endParaRPr lang="tr-TR" sz="32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283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Karahüseyinli</a:t>
            </a:r>
            <a:r>
              <a:rPr lang="tr-TR" dirty="0" smtClean="0"/>
              <a:t> İmam Hatip Ortaokulu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Deneyimli öğretmen kadrosu ile öğrencilerimizin hem eğitim hem de öğretiminde son derece titiz ve başarıya aç bir okul olma özelliğimiz ön plana çıkmaktadır.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0643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Karahüseyinli</a:t>
            </a:r>
            <a:r>
              <a:rPr lang="tr-TR" dirty="0" smtClean="0"/>
              <a:t> İmam Hatip Ortaokulu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2020-2021 Eğitim Öğretim Yılı için kayıtlarımız devam etmektedir.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98211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Karahüseyinli</a:t>
            </a:r>
            <a:r>
              <a:rPr lang="tr-TR" dirty="0" smtClean="0"/>
              <a:t> İmam Hatip Ortaokulu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/>
          </a:bodyPr>
          <a:lstStyle/>
          <a:p>
            <a:r>
              <a:rPr lang="tr-TR" sz="3200" dirty="0" smtClean="0"/>
              <a:t>Adres: </a:t>
            </a:r>
          </a:p>
          <a:p>
            <a:pPr marL="0" indent="0">
              <a:buNone/>
            </a:pPr>
            <a:r>
              <a:rPr lang="tr-TR" sz="3200" dirty="0" err="1"/>
              <a:t>Karahüseyinli</a:t>
            </a:r>
            <a:r>
              <a:rPr lang="tr-TR" sz="3200" dirty="0"/>
              <a:t> Mahallesi </a:t>
            </a:r>
            <a:r>
              <a:rPr lang="tr-TR" sz="3200" dirty="0" err="1"/>
              <a:t>Arsuz</a:t>
            </a:r>
            <a:r>
              <a:rPr lang="tr-TR" sz="3200" dirty="0"/>
              <a:t>/HATAY</a:t>
            </a:r>
          </a:p>
          <a:p>
            <a:pPr marL="0" indent="0">
              <a:buNone/>
            </a:pPr>
            <a:endParaRPr lang="tr-TR" sz="3200" dirty="0" smtClean="0"/>
          </a:p>
          <a:p>
            <a:pPr marL="0" indent="0">
              <a:buNone/>
            </a:pPr>
            <a:endParaRPr lang="tr-TR" sz="3200" dirty="0" smtClean="0"/>
          </a:p>
          <a:p>
            <a:pPr marL="0" indent="0">
              <a:buNone/>
            </a:pPr>
            <a:endParaRPr lang="tr-TR" sz="3200" dirty="0"/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02907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Karahüseyinli</a:t>
            </a:r>
            <a:r>
              <a:rPr lang="tr-TR" dirty="0" smtClean="0"/>
              <a:t> İmam Hatip Ortaokulu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/>
          </a:bodyPr>
          <a:lstStyle/>
          <a:p>
            <a:r>
              <a:rPr lang="tr-TR" sz="3200" dirty="0"/>
              <a:t>İletişim</a:t>
            </a:r>
            <a:r>
              <a:rPr lang="tr-TR" sz="3200" dirty="0" smtClean="0"/>
              <a:t>:</a:t>
            </a:r>
          </a:p>
          <a:p>
            <a:endParaRPr lang="tr-TR" sz="3200" dirty="0"/>
          </a:p>
          <a:p>
            <a:pPr marL="0" indent="0">
              <a:buNone/>
            </a:pPr>
            <a:r>
              <a:rPr lang="tr-TR" sz="3200" dirty="0"/>
              <a:t>0505 257 01 31 </a:t>
            </a:r>
          </a:p>
          <a:p>
            <a:pPr marL="0" indent="0">
              <a:buNone/>
            </a:pPr>
            <a:r>
              <a:rPr lang="tr-TR" sz="3200" dirty="0"/>
              <a:t>Abdullah ÇALIŞLIR</a:t>
            </a:r>
          </a:p>
          <a:p>
            <a:pPr marL="0" indent="0">
              <a:buNone/>
            </a:pPr>
            <a:r>
              <a:rPr lang="tr-TR" sz="3200" dirty="0"/>
              <a:t>Okul Müdürü</a:t>
            </a:r>
          </a:p>
          <a:p>
            <a:pPr marL="0" indent="0">
              <a:buNone/>
            </a:pPr>
            <a:endParaRPr lang="tr-TR" sz="3200" dirty="0" smtClean="0"/>
          </a:p>
          <a:p>
            <a:pPr marL="0" indent="0">
              <a:buNone/>
            </a:pPr>
            <a:endParaRPr lang="tr-TR" sz="3200" dirty="0" smtClean="0"/>
          </a:p>
          <a:p>
            <a:pPr marL="0" indent="0">
              <a:buNone/>
            </a:pPr>
            <a:endParaRPr lang="tr-TR" sz="3200" dirty="0"/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97484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</TotalTime>
  <Words>132</Words>
  <Application>Microsoft Office PowerPoint</Application>
  <PresentationFormat>Geniş ekran</PresentationFormat>
  <Paragraphs>23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Duman</vt:lpstr>
      <vt:lpstr>ARSUZ KARAHÜSEYİNLİ İMAM HATİP ORTAOKULU</vt:lpstr>
      <vt:lpstr>Karahüseyinli İmam Hatip Ortaokulu</vt:lpstr>
      <vt:lpstr>Karahüseyinli İmam Hatip Ortaokulu</vt:lpstr>
      <vt:lpstr>Karahüseyinli İmam Hatip Ortaokulu</vt:lpstr>
      <vt:lpstr>Karahüseyinli İmam Hatip Ortaokulu</vt:lpstr>
      <vt:lpstr>Karahüseyinli İmam Hatip Ortaokulu</vt:lpstr>
      <vt:lpstr>Karahüseyinli İmam Hatip Ortaokulu</vt:lpstr>
      <vt:lpstr>Karahüseyinli İmam Hatip Ortaokulu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ARSUZ KARAHÜSEYİNLİ İMAM HATİP ORTAOKULU</dc:title>
  <dc:creator>Hasan ER</dc:creator>
  <cp:lastModifiedBy>Hasan ER</cp:lastModifiedBy>
  <cp:revision>1</cp:revision>
  <dcterms:created xsi:type="dcterms:W3CDTF">2020-09-15T11:08:48Z</dcterms:created>
  <dcterms:modified xsi:type="dcterms:W3CDTF">2020-09-15T11:16:08Z</dcterms:modified>
</cp:coreProperties>
</file>